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65" r:id="rId2"/>
    <p:sldId id="261" r:id="rId3"/>
    <p:sldId id="260" r:id="rId4"/>
    <p:sldId id="264" r:id="rId5"/>
    <p:sldId id="266"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p:scale>
          <a:sx n="77" d="100"/>
          <a:sy n="77" d="100"/>
        </p:scale>
        <p:origin x="198" y="5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BAB72F1-6889-4E9B-B296-6F345A741B5E}" type="datetimeFigureOut">
              <a:rPr lang="en-US" smtClean="0"/>
              <a:pPr/>
              <a:t>6/19/2009</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A003DB82-CA40-4418-9941-1266C7AF66C8}"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AB72F1-6889-4E9B-B296-6F345A741B5E}" type="datetimeFigureOut">
              <a:rPr lang="en-US" smtClean="0"/>
              <a:pPr/>
              <a:t>6/19/2009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AB72F1-6889-4E9B-B296-6F345A741B5E}" type="datetimeFigureOut">
              <a:rPr lang="en-US" smtClean="0"/>
              <a:pPr/>
              <a:t>6/19/2009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AB72F1-6889-4E9B-B296-6F345A741B5E}" type="datetimeFigureOut">
              <a:rPr lang="en-US" smtClean="0"/>
              <a:pPr/>
              <a:t>6/19/2009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BAB72F1-6889-4E9B-B296-6F345A741B5E}" type="datetimeFigureOut">
              <a:rPr lang="en-US" smtClean="0"/>
              <a:pPr/>
              <a:t>6/19/2009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003DB82-CA40-4418-9941-1266C7AF66C8}"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AB72F1-6889-4E9B-B296-6F345A741B5E}" type="datetimeFigureOut">
              <a:rPr lang="en-US" smtClean="0"/>
              <a:pPr/>
              <a:t>6/19/2009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BAB72F1-6889-4E9B-B296-6F345A741B5E}" type="datetimeFigureOut">
              <a:rPr lang="en-US" smtClean="0"/>
              <a:pPr/>
              <a:t>6/19/2009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AB72F1-6889-4E9B-B296-6F345A741B5E}" type="datetimeFigureOut">
              <a:rPr lang="en-US" smtClean="0"/>
              <a:pPr/>
              <a:t>6/19/2009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AB72F1-6889-4E9B-B296-6F345A741B5E}" type="datetimeFigureOut">
              <a:rPr lang="en-US" smtClean="0"/>
              <a:pPr/>
              <a:t>6/19/2009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AB72F1-6889-4E9B-B296-6F345A741B5E}" type="datetimeFigureOut">
              <a:rPr lang="en-US" smtClean="0"/>
              <a:pPr/>
              <a:t>6/19/2009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003DB82-CA40-4418-9941-1266C7AF66C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BAB72F1-6889-4E9B-B296-6F345A741B5E}" type="datetimeFigureOut">
              <a:rPr lang="en-US" smtClean="0"/>
              <a:pPr/>
              <a:t>6/19/2009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A003DB82-CA40-4418-9941-1266C7AF66C8}" type="slidenum">
              <a:rPr lang="en-NZ" smtClean="0"/>
              <a:pPr/>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BAB72F1-6889-4E9B-B296-6F345A741B5E}" type="datetimeFigureOut">
              <a:rPr lang="en-US" smtClean="0"/>
              <a:pPr/>
              <a:t>6/19/2009</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003DB82-CA40-4418-9941-1266C7AF66C8}" type="slidenum">
              <a:rPr lang="en-NZ" smtClean="0"/>
              <a:pPr/>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Program%20Files\Microsoft%20Office\Media\CntCD1\Sounds\AULANG01.mid" TargetMode="Externa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Program%20Files\Microsoft%20Office\Media\CntCD1\Sounds\AMZIGC01.mid" TargetMode="External"/><Relationship Id="rId1" Type="http://schemas.openxmlformats.org/officeDocument/2006/relationships/tags" Target="../tags/tag2.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Program%20Files\Microsoft%20Office\Media\CntCD1\Sounds\DEDICA01.mid" TargetMode="Externa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Program%20Files\Microsoft%20Office\Media\CntCD1\Sounds\AMZIGC01.mid" TargetMode="External"/><Relationship Id="rId1" Type="http://schemas.openxmlformats.org/officeDocument/2006/relationships/tags" Target="../tags/tag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76" y="2214554"/>
            <a:ext cx="6454566" cy="2585323"/>
          </a:xfrm>
          <a:prstGeom prst="rect">
            <a:avLst/>
          </a:prstGeom>
          <a:noFill/>
        </p:spPr>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 three little  </a:t>
            </a:r>
          </a:p>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Pigs and the big </a:t>
            </a:r>
          </a:p>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Bad wolf </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1026" name="Object 2">
            <a:hlinkClick r:id="" action="ppaction://ole?verb=0"/>
          </p:cNvPr>
          <p:cNvGraphicFramePr>
            <a:graphicFrameLocks noChangeAspect="1"/>
          </p:cNvGraphicFramePr>
          <p:nvPr/>
        </p:nvGraphicFramePr>
        <p:xfrm>
          <a:off x="7858148" y="1000108"/>
          <a:ext cx="304800" cy="304800"/>
        </p:xfrm>
        <a:graphic>
          <a:graphicData uri="http://schemas.openxmlformats.org/presentationml/2006/ole">
            <p:oleObj spid="_x0000_s1026" name="Sound Recorder Document" r:id="rId3" imgW="304520" imgH="304520" progId="SoundRec">
              <p:embed/>
            </p:oleObj>
          </a:graphicData>
        </a:graphic>
      </p:graphicFrame>
    </p:spTree>
  </p:cSld>
  <p:clrMapOvr>
    <a:masterClrMapping/>
  </p:clrMapOvr>
  <p:transition advTm="3468">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kids-pages.com/folders/stories/The_Three_Little_Pigs/Three-Little-Pigs2.jpg"/>
          <p:cNvPicPr>
            <a:picLocks noChangeAspect="1" noChangeArrowheads="1"/>
          </p:cNvPicPr>
          <p:nvPr/>
        </p:nvPicPr>
        <p:blipFill>
          <a:blip r:embed="rId4"/>
          <a:srcRect/>
          <a:stretch>
            <a:fillRect/>
          </a:stretch>
        </p:blipFill>
        <p:spPr bwMode="auto">
          <a:xfrm>
            <a:off x="-32" y="571480"/>
            <a:ext cx="9072626" cy="6286520"/>
          </a:xfrm>
          <a:prstGeom prst="rect">
            <a:avLst/>
          </a:prstGeom>
          <a:noFill/>
        </p:spPr>
      </p:pic>
      <p:sp>
        <p:nvSpPr>
          <p:cNvPr id="3" name="TextBox 2"/>
          <p:cNvSpPr txBox="1"/>
          <p:nvPr/>
        </p:nvSpPr>
        <p:spPr>
          <a:xfrm>
            <a:off x="1500166" y="3357562"/>
            <a:ext cx="6786610" cy="923330"/>
          </a:xfrm>
          <a:prstGeom prst="rect">
            <a:avLst/>
          </a:prstGeom>
          <a:noFill/>
        </p:spPr>
        <p:txBody>
          <a:bodyPr wrap="square" rtlCol="0">
            <a:spAutoFit/>
          </a:bodyPr>
          <a:lstStyle/>
          <a:p>
            <a:r>
              <a:rPr lang="en-NZ" dirty="0" smtClean="0">
                <a:solidFill>
                  <a:srgbClr val="FF0000"/>
                </a:solidFill>
              </a:rPr>
              <a:t>Once upon a time there was a big bad wolf who fined some straw, stick, and some brick but he didn't now that they were someone else so the wolf went and tried to sell them </a:t>
            </a:r>
            <a:endParaRPr lang="en-NZ" dirty="0">
              <a:solidFill>
                <a:srgbClr val="FF0000"/>
              </a:solidFill>
            </a:endParaRPr>
          </a:p>
        </p:txBody>
      </p:sp>
      <p:sp>
        <p:nvSpPr>
          <p:cNvPr id="4" name="TextBox 3"/>
          <p:cNvSpPr txBox="1"/>
          <p:nvPr/>
        </p:nvSpPr>
        <p:spPr>
          <a:xfrm>
            <a:off x="1643042" y="4286256"/>
            <a:ext cx="5357850" cy="1200329"/>
          </a:xfrm>
          <a:prstGeom prst="rect">
            <a:avLst/>
          </a:prstGeom>
          <a:noFill/>
        </p:spPr>
        <p:txBody>
          <a:bodyPr wrap="square" rtlCol="0">
            <a:spAutoFit/>
          </a:bodyPr>
          <a:lstStyle/>
          <a:p>
            <a:r>
              <a:rPr lang="en-NZ" dirty="0" smtClean="0">
                <a:solidFill>
                  <a:srgbClr val="FF0000"/>
                </a:solidFill>
              </a:rPr>
              <a:t>The straw, stick and brick the fist little pig went and got the  straw that's $ 5.00 please said the wolf then the second little pig got the sticks $5.00 please said the wolf</a:t>
            </a:r>
            <a:r>
              <a:rPr lang="en-NZ" dirty="0" smtClean="0"/>
              <a:t>.</a:t>
            </a:r>
            <a:endParaRPr lang="en-NZ" dirty="0"/>
          </a:p>
        </p:txBody>
      </p:sp>
      <p:pic>
        <p:nvPicPr>
          <p:cNvPr id="5" name="AULANG01.mid">
            <a:hlinkClick r:id="" action="ppaction://media"/>
          </p:cNvPr>
          <p:cNvPicPr>
            <a:picLocks noRot="1" noChangeAspect="1"/>
          </p:cNvPicPr>
          <p:nvPr>
            <a:audioFile r:link="rId2"/>
          </p:nvPr>
        </p:nvPicPr>
        <p:blipFill>
          <a:blip r:embed="rId5"/>
          <a:stretch>
            <a:fillRect/>
          </a:stretch>
        </p:blipFill>
        <p:spPr>
          <a:xfrm>
            <a:off x="8215338" y="1142984"/>
            <a:ext cx="304800" cy="304800"/>
          </a:xfrm>
          <a:prstGeom prst="rect">
            <a:avLst/>
          </a:prstGeom>
        </p:spPr>
      </p:pic>
    </p:spTree>
    <p:custDataLst>
      <p:tags r:id="rId1"/>
    </p:custDataLst>
  </p:cSld>
  <p:clrMapOvr>
    <a:masterClrMapping/>
  </p:clrMapOvr>
  <p:transition advTm="17187">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66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kids-pages.com/folders/stories/The_Three_Little_Pigs/Three-Little-Pigs3.jpg"/>
          <p:cNvPicPr>
            <a:picLocks noChangeAspect="1" noChangeArrowheads="1"/>
          </p:cNvPicPr>
          <p:nvPr/>
        </p:nvPicPr>
        <p:blipFill>
          <a:blip r:embed="rId4"/>
          <a:srcRect/>
          <a:stretch>
            <a:fillRect/>
          </a:stretch>
        </p:blipFill>
        <p:spPr bwMode="auto">
          <a:xfrm>
            <a:off x="0" y="285728"/>
            <a:ext cx="9144000" cy="5857916"/>
          </a:xfrm>
          <a:prstGeom prst="rect">
            <a:avLst/>
          </a:prstGeom>
          <a:noFill/>
        </p:spPr>
      </p:pic>
      <p:sp>
        <p:nvSpPr>
          <p:cNvPr id="6" name="TextBox 5"/>
          <p:cNvSpPr txBox="1"/>
          <p:nvPr/>
        </p:nvSpPr>
        <p:spPr>
          <a:xfrm>
            <a:off x="1500166" y="3786190"/>
            <a:ext cx="5286412" cy="1200329"/>
          </a:xfrm>
          <a:prstGeom prst="rect">
            <a:avLst/>
          </a:prstGeom>
          <a:noFill/>
        </p:spPr>
        <p:txBody>
          <a:bodyPr wrap="square" rtlCol="0">
            <a:spAutoFit/>
          </a:bodyPr>
          <a:lstStyle/>
          <a:p>
            <a:r>
              <a:rPr lang="en-NZ" dirty="0" smtClean="0">
                <a:solidFill>
                  <a:srgbClr val="FF0000"/>
                </a:solidFill>
              </a:rPr>
              <a:t>So the last little pig got the  bricks that's $5.00 please said  the wolf so all the pig s went and built there  house the fist little pig built his hose out of straw because it was easy.</a:t>
            </a:r>
          </a:p>
        </p:txBody>
      </p:sp>
      <p:pic>
        <p:nvPicPr>
          <p:cNvPr id="4" name="AMZIGC01.mid">
            <a:hlinkClick r:id="" action="ppaction://media"/>
          </p:cNvPr>
          <p:cNvPicPr>
            <a:picLocks noRot="1" noChangeAspect="1"/>
          </p:cNvPicPr>
          <p:nvPr>
            <a:audioFile r:link="rId2"/>
          </p:nvPr>
        </p:nvPicPr>
        <p:blipFill>
          <a:blip r:embed="rId5"/>
          <a:stretch>
            <a:fillRect/>
          </a:stretch>
        </p:blipFill>
        <p:spPr>
          <a:xfrm>
            <a:off x="8358214" y="1142984"/>
            <a:ext cx="304800" cy="304800"/>
          </a:xfrm>
          <a:prstGeom prst="rect">
            <a:avLst/>
          </a:prstGeom>
        </p:spPr>
      </p:pic>
    </p:spTree>
    <p:custDataLst>
      <p:tags r:id="rId1"/>
    </p:custDataLst>
  </p:cSld>
  <p:clrMapOvr>
    <a:masterClrMapping/>
  </p:clrMapOvr>
  <p:transition advTm="10953">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656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kids-pages.com/folders/stories/The_Three_Little_Pigs/Three-Little-Pigs5.jpg"/>
          <p:cNvPicPr>
            <a:picLocks noChangeAspect="1" noChangeArrowheads="1"/>
          </p:cNvPicPr>
          <p:nvPr/>
        </p:nvPicPr>
        <p:blipFill>
          <a:blip r:embed="rId4"/>
          <a:srcRect/>
          <a:stretch>
            <a:fillRect/>
          </a:stretch>
        </p:blipFill>
        <p:spPr bwMode="auto">
          <a:xfrm>
            <a:off x="0" y="-357214"/>
            <a:ext cx="8786874" cy="6643710"/>
          </a:xfrm>
          <a:prstGeom prst="rect">
            <a:avLst/>
          </a:prstGeom>
          <a:noFill/>
        </p:spPr>
      </p:pic>
      <p:sp>
        <p:nvSpPr>
          <p:cNvPr id="3" name="TextBox 2"/>
          <p:cNvSpPr txBox="1"/>
          <p:nvPr/>
        </p:nvSpPr>
        <p:spPr>
          <a:xfrm>
            <a:off x="1428728" y="4429132"/>
            <a:ext cx="6643734" cy="1200329"/>
          </a:xfrm>
          <a:prstGeom prst="rect">
            <a:avLst/>
          </a:prstGeom>
          <a:noFill/>
        </p:spPr>
        <p:txBody>
          <a:bodyPr wrap="square" rtlCol="0">
            <a:spAutoFit/>
          </a:bodyPr>
          <a:lstStyle/>
          <a:p>
            <a:r>
              <a:rPr lang="en-NZ" dirty="0" smtClean="0">
                <a:solidFill>
                  <a:srgbClr val="FF0000"/>
                </a:solidFill>
              </a:rPr>
              <a:t>And the second little pig built out of stick because it was  easy to but the last little pig was smart and built his out of bricks because he didn't want it to brake but the person  who owned the stuff came back </a:t>
            </a:r>
          </a:p>
        </p:txBody>
      </p:sp>
      <p:pic>
        <p:nvPicPr>
          <p:cNvPr id="4" name="DEDICA01.mid">
            <a:hlinkClick r:id="" action="ppaction://media"/>
          </p:cNvPr>
          <p:cNvPicPr>
            <a:picLocks noRot="1" noChangeAspect="1"/>
          </p:cNvPicPr>
          <p:nvPr>
            <a:audioFile r:link="rId2"/>
          </p:nvPr>
        </p:nvPicPr>
        <p:blipFill>
          <a:blip r:embed="rId5"/>
          <a:stretch>
            <a:fillRect/>
          </a:stretch>
        </p:blipFill>
        <p:spPr>
          <a:xfrm>
            <a:off x="8072462" y="1214422"/>
            <a:ext cx="304800" cy="304800"/>
          </a:xfrm>
          <a:prstGeom prst="rect">
            <a:avLst/>
          </a:prstGeom>
        </p:spPr>
      </p:pic>
    </p:spTree>
    <p:custDataLst>
      <p:tags r:id="rId1"/>
    </p:custDataLst>
  </p:cSld>
  <p:clrMapOvr>
    <a:masterClrMapping/>
  </p:clrMapOvr>
  <p:transition advTm="14422">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24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4612" y="2857496"/>
            <a:ext cx="3323282" cy="923330"/>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By Doreen </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3" name="AMZIGC01.mid">
            <a:hlinkClick r:id="" action="ppaction://media"/>
          </p:cNvPr>
          <p:cNvPicPr>
            <a:picLocks noRot="1" noChangeAspect="1"/>
          </p:cNvPicPr>
          <p:nvPr>
            <a:audioFile r:link="rId2"/>
          </p:nvPr>
        </p:nvPicPr>
        <p:blipFill>
          <a:blip r:embed="rId4"/>
          <a:stretch>
            <a:fillRect/>
          </a:stretch>
        </p:blipFill>
        <p:spPr>
          <a:xfrm>
            <a:off x="7215206" y="1500174"/>
            <a:ext cx="304800" cy="304800"/>
          </a:xfrm>
          <a:prstGeom prst="rect">
            <a:avLst/>
          </a:prstGeom>
        </p:spPr>
      </p:pic>
    </p:spTree>
    <p:custDataLst>
      <p:tags r:id="rId1"/>
    </p:custDataLst>
  </p:cSld>
  <p:clrMapOvr>
    <a:masterClrMapping/>
  </p:clrMapOvr>
  <p:transition advTm="10828">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656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7"/>
</p:tagLst>
</file>

<file path=ppt/tags/tag2.xml><?xml version="1.0" encoding="utf-8"?>
<p:tagLst xmlns:a="http://schemas.openxmlformats.org/drawingml/2006/main" xmlns:r="http://schemas.openxmlformats.org/officeDocument/2006/relationships" xmlns:p="http://schemas.openxmlformats.org/presentationml/2006/main">
  <p:tag name="TIMING" val="|9.8"/>
</p:tagLst>
</file>

<file path=ppt/tags/tag3.xml><?xml version="1.0" encoding="utf-8"?>
<p:tagLst xmlns:a="http://schemas.openxmlformats.org/drawingml/2006/main" xmlns:r="http://schemas.openxmlformats.org/officeDocument/2006/relationships" xmlns:p="http://schemas.openxmlformats.org/presentationml/2006/main">
  <p:tag name="TIMING" val="|0"/>
</p:tagLst>
</file>

<file path=ppt/tags/tag4.xml><?xml version="1.0" encoding="utf-8"?>
<p:tagLst xmlns:a="http://schemas.openxmlformats.org/drawingml/2006/main" xmlns:r="http://schemas.openxmlformats.org/officeDocument/2006/relationships" xmlns:p="http://schemas.openxmlformats.org/presentationml/2006/main">
  <p:tag name="TIMING" val="|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133</TotalTime>
  <Words>169</Words>
  <Application>Microsoft Office PowerPoint</Application>
  <PresentationFormat>On-screen Show (4:3)</PresentationFormat>
  <Paragraphs>8</Paragraphs>
  <Slides>5</Slides>
  <Notes>0</Notes>
  <HiddenSlides>0</HiddenSlides>
  <MMClips>4</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Flow</vt:lpstr>
      <vt:lpstr>Sound (OLE2)</vt:lpstr>
      <vt:lpstr>Slide 1</vt:lpstr>
      <vt:lpstr>Slide 2</vt:lpstr>
      <vt:lpstr>Slide 3</vt:lpstr>
      <vt:lpstr>Slide 4</vt:lpstr>
      <vt:lpstr>Slide 5</vt:lpstr>
    </vt:vector>
  </TitlesOfParts>
  <Company>Stanley Ave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16</cp:revision>
  <dcterms:created xsi:type="dcterms:W3CDTF">2009-06-09T01:49:58Z</dcterms:created>
  <dcterms:modified xsi:type="dcterms:W3CDTF">2009-06-18T21:54:05Z</dcterms:modified>
</cp:coreProperties>
</file>